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0063" cy="9979025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4AECA-1A16-4DFD-ABFB-05348F5A38F1}" type="datetimeFigureOut">
              <a:rPr lang="id-ID" smtClean="0"/>
              <a:pPr/>
              <a:t>11/05/2017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294F5-BE94-4A71-AB30-D3F26053556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4AECA-1A16-4DFD-ABFB-05348F5A38F1}" type="datetimeFigureOut">
              <a:rPr lang="id-ID" smtClean="0"/>
              <a:pPr/>
              <a:t>11/05/2017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294F5-BE94-4A71-AB30-D3F26053556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4AECA-1A16-4DFD-ABFB-05348F5A38F1}" type="datetimeFigureOut">
              <a:rPr lang="id-ID" smtClean="0"/>
              <a:pPr/>
              <a:t>11/05/2017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294F5-BE94-4A71-AB30-D3F26053556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4AECA-1A16-4DFD-ABFB-05348F5A38F1}" type="datetimeFigureOut">
              <a:rPr lang="id-ID" smtClean="0"/>
              <a:pPr/>
              <a:t>11/05/2017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294F5-BE94-4A71-AB30-D3F26053556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4AECA-1A16-4DFD-ABFB-05348F5A38F1}" type="datetimeFigureOut">
              <a:rPr lang="id-ID" smtClean="0"/>
              <a:pPr/>
              <a:t>11/05/2017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294F5-BE94-4A71-AB30-D3F26053556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4AECA-1A16-4DFD-ABFB-05348F5A38F1}" type="datetimeFigureOut">
              <a:rPr lang="id-ID" smtClean="0"/>
              <a:pPr/>
              <a:t>11/05/2017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294F5-BE94-4A71-AB30-D3F26053556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4AECA-1A16-4DFD-ABFB-05348F5A38F1}" type="datetimeFigureOut">
              <a:rPr lang="id-ID" smtClean="0"/>
              <a:pPr/>
              <a:t>11/05/2017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294F5-BE94-4A71-AB30-D3F26053556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4AECA-1A16-4DFD-ABFB-05348F5A38F1}" type="datetimeFigureOut">
              <a:rPr lang="id-ID" smtClean="0"/>
              <a:pPr/>
              <a:t>11/05/2017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294F5-BE94-4A71-AB30-D3F26053556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4AECA-1A16-4DFD-ABFB-05348F5A38F1}" type="datetimeFigureOut">
              <a:rPr lang="id-ID" smtClean="0"/>
              <a:pPr/>
              <a:t>11/05/2017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294F5-BE94-4A71-AB30-D3F26053556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4AECA-1A16-4DFD-ABFB-05348F5A38F1}" type="datetimeFigureOut">
              <a:rPr lang="id-ID" smtClean="0"/>
              <a:pPr/>
              <a:t>11/05/2017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294F5-BE94-4A71-AB30-D3F26053556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4AECA-1A16-4DFD-ABFB-05348F5A38F1}" type="datetimeFigureOut">
              <a:rPr lang="id-ID" smtClean="0"/>
              <a:pPr/>
              <a:t>11/05/2017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294F5-BE94-4A71-AB30-D3F26053556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4AECA-1A16-4DFD-ABFB-05348F5A38F1}" type="datetimeFigureOut">
              <a:rPr lang="id-ID" smtClean="0"/>
              <a:pPr/>
              <a:t>11/05/2017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294F5-BE94-4A71-AB30-D3F260535568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ISTANBUL DECLARATION</a:t>
            </a:r>
            <a:br>
              <a:rPr lang="en-US" b="1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The 1</a:t>
            </a:r>
            <a:r>
              <a:rPr lang="en-US" b="1" baseline="30000" dirty="0"/>
              <a:t>st</a:t>
            </a:r>
            <a:r>
              <a:rPr lang="en-US" b="1" dirty="0"/>
              <a:t> International Panel for Director Generals of Meteorological Services of Islamic Countries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____________________________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Association of Meteorological Services for Islamic Countries (AMSIC)</a:t>
            </a:r>
            <a:br>
              <a:rPr lang="en-US" b="1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700" dirty="0"/>
              <a:t>Istanbul, Turkey, 10-11 May 2017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u="sng" dirty="0"/>
              <a:t/>
            </a:r>
            <a:br>
              <a:rPr lang="en-US" b="1" u="sng" dirty="0"/>
            </a:br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u="sng" dirty="0" smtClean="0"/>
              <a:t>Pointers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Noting:</a:t>
            </a:r>
          </a:p>
          <a:p>
            <a:r>
              <a:rPr lang="en-US" dirty="0" smtClean="0"/>
              <a:t>As </a:t>
            </a:r>
            <a:r>
              <a:rPr lang="en-US" dirty="0"/>
              <a:t>the same culture of Islamic countries to builds </a:t>
            </a:r>
            <a:r>
              <a:rPr lang="en-US" dirty="0" smtClean="0"/>
              <a:t>brotherhood</a:t>
            </a:r>
          </a:p>
          <a:p>
            <a:r>
              <a:rPr lang="en-US" dirty="0" smtClean="0"/>
              <a:t>The </a:t>
            </a:r>
            <a:r>
              <a:rPr lang="en-US" dirty="0"/>
              <a:t>same challenge of </a:t>
            </a:r>
            <a:r>
              <a:rPr lang="en-US" dirty="0" err="1" smtClean="0"/>
              <a:t>Hydrometeorological</a:t>
            </a:r>
            <a:r>
              <a:rPr lang="en-US" dirty="0" smtClean="0"/>
              <a:t> </a:t>
            </a:r>
            <a:r>
              <a:rPr lang="en-US" dirty="0" smtClean="0"/>
              <a:t>hazards</a:t>
            </a:r>
          </a:p>
          <a:p>
            <a:r>
              <a:rPr lang="en-US" dirty="0" smtClean="0"/>
              <a:t>Need a forum to build the coordination and communication between members countries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549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u="sng" dirty="0"/>
              <a:t/>
            </a:r>
            <a:br>
              <a:rPr lang="en-US" b="1" u="sng" dirty="0"/>
            </a:br>
            <a:r>
              <a:rPr lang="en-US" b="1" u="sng" dirty="0" smtClean="0"/>
              <a:t>Purpose: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To </a:t>
            </a:r>
            <a:r>
              <a:rPr lang="en-US" dirty="0"/>
              <a:t>improve weather services in each member countries, both routine information and early </a:t>
            </a:r>
            <a:r>
              <a:rPr lang="en-US" dirty="0" smtClean="0"/>
              <a:t>warning</a:t>
            </a:r>
            <a:endParaRPr lang="en-US" dirty="0"/>
          </a:p>
          <a:p>
            <a:r>
              <a:rPr lang="en-US" dirty="0"/>
              <a:t>To strengthen the capabilities all members of </a:t>
            </a:r>
            <a:r>
              <a:rPr lang="en-US" dirty="0" err="1" smtClean="0"/>
              <a:t>Hydrometeorological</a:t>
            </a:r>
            <a:r>
              <a:rPr lang="en-US" dirty="0" smtClean="0"/>
              <a:t> </a:t>
            </a:r>
            <a:r>
              <a:rPr lang="en-US" dirty="0"/>
              <a:t>services</a:t>
            </a:r>
          </a:p>
          <a:p>
            <a:r>
              <a:rPr lang="en-US" dirty="0"/>
              <a:t>To enhanced NMSs infrastructure </a:t>
            </a:r>
          </a:p>
        </p:txBody>
      </p:sp>
    </p:spTree>
    <p:extLst>
      <p:ext uri="{BB962C8B-B14F-4D97-AF65-F5344CB8AC3E}">
        <p14:creationId xmlns:p14="http://schemas.microsoft.com/office/powerpoint/2010/main" val="21963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731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US" b="1" u="sng" dirty="0" smtClean="0"/>
              <a:t>Further </a:t>
            </a:r>
            <a:r>
              <a:rPr lang="en-US" b="1" u="sng" dirty="0" smtClean="0"/>
              <a:t>Purpose:</a:t>
            </a:r>
            <a:r>
              <a:rPr lang="en-US" b="1" u="sng" dirty="0"/>
              <a:t/>
            </a:r>
            <a:br>
              <a:rPr lang="en-US" b="1" u="sng" dirty="0"/>
            </a:b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25963"/>
          </a:xfrm>
        </p:spPr>
        <p:txBody>
          <a:bodyPr/>
          <a:lstStyle/>
          <a:p>
            <a:r>
              <a:rPr lang="en-US" dirty="0"/>
              <a:t>To established the coordination board for NMSs Islamic </a:t>
            </a:r>
            <a:r>
              <a:rPr lang="en-US" dirty="0" smtClean="0"/>
              <a:t>countries</a:t>
            </a:r>
            <a:endParaRPr lang="en-US" dirty="0"/>
          </a:p>
          <a:p>
            <a:r>
              <a:rPr lang="en-US" dirty="0"/>
              <a:t>To maintains sustainability of communication between </a:t>
            </a:r>
            <a:r>
              <a:rPr lang="en-US" dirty="0" smtClean="0"/>
              <a:t>members</a:t>
            </a:r>
            <a:endParaRPr lang="en-US" dirty="0"/>
          </a:p>
          <a:p>
            <a:r>
              <a:rPr lang="en-US" dirty="0"/>
              <a:t>To built strategic plan for 5 years (2017-2022</a:t>
            </a:r>
            <a:r>
              <a:rPr lang="en-US" dirty="0" smtClean="0"/>
              <a:t>)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35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Recommendations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Turkish State Met Service (TSMS) provide the </a:t>
            </a:r>
            <a:r>
              <a:rPr lang="en-US" dirty="0" smtClean="0"/>
              <a:t>Secretariat </a:t>
            </a:r>
            <a:r>
              <a:rPr lang="en-US" dirty="0"/>
              <a:t>of </a:t>
            </a:r>
            <a:r>
              <a:rPr lang="en-US" dirty="0" smtClean="0"/>
              <a:t>NMSs </a:t>
            </a:r>
            <a:r>
              <a:rPr lang="en-US" dirty="0"/>
              <a:t>Islamic countries forum (AMSIC—Association of Meteorological Services for Islamic Countries);</a:t>
            </a:r>
          </a:p>
          <a:p>
            <a:r>
              <a:rPr lang="en-US" dirty="0"/>
              <a:t>Turkish State Met Service (TSMS) provide website for status progress of activities;</a:t>
            </a:r>
          </a:p>
          <a:p>
            <a:r>
              <a:rPr lang="en-US" dirty="0"/>
              <a:t>Arrangement of the specific Joint Working Group for members based on the country needs, same of purpose, capabilities, </a:t>
            </a:r>
            <a:r>
              <a:rPr lang="en-US" dirty="0" err="1"/>
              <a:t>etc</a:t>
            </a:r>
            <a:r>
              <a:rPr lang="en-US" dirty="0"/>
              <a:t>;</a:t>
            </a:r>
          </a:p>
          <a:p>
            <a:r>
              <a:rPr lang="en-US" dirty="0"/>
              <a:t>Identifying </a:t>
            </a:r>
            <a:r>
              <a:rPr lang="en-US" dirty="0" smtClean="0"/>
              <a:t>the </a:t>
            </a:r>
            <a:r>
              <a:rPr lang="en-US" dirty="0"/>
              <a:t>members needs and capability.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829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1918</TotalTime>
  <Words>156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ISTANBUL DECLARATION  The 1st International Panel for Director Generals of Meteorological Services of Islamic Countries  ____________________________ Association of Meteorological Services for Islamic Countries (AMSIC)  Istanbul, Turkey, 10-11 May 2017</vt:lpstr>
      <vt:lpstr>   Pointers   </vt:lpstr>
      <vt:lpstr>  Purpose:</vt:lpstr>
      <vt:lpstr> Further Purpose: </vt:lpstr>
      <vt:lpstr>Recommendations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METEOROLOGICAL CLIMATOLOGICAL AND GEOPHYSICAL AGENCY (BMKG)</dc:title>
  <dc:creator>DELL</dc:creator>
  <cp:lastModifiedBy>User</cp:lastModifiedBy>
  <cp:revision>239</cp:revision>
  <dcterms:created xsi:type="dcterms:W3CDTF">2014-08-27T01:25:15Z</dcterms:created>
  <dcterms:modified xsi:type="dcterms:W3CDTF">2017-05-11T05:49:38Z</dcterms:modified>
</cp:coreProperties>
</file>